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67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9" r:id="rId11"/>
    <p:sldId id="275" r:id="rId12"/>
    <p:sldId id="276" r:id="rId13"/>
    <p:sldId id="277" r:id="rId14"/>
    <p:sldId id="310" r:id="rId15"/>
    <p:sldId id="309" r:id="rId16"/>
    <p:sldId id="268" r:id="rId17"/>
    <p:sldId id="270" r:id="rId18"/>
    <p:sldId id="271" r:id="rId19"/>
    <p:sldId id="272" r:id="rId20"/>
    <p:sldId id="273" r:id="rId21"/>
    <p:sldId id="279" r:id="rId22"/>
    <p:sldId id="280" r:id="rId23"/>
    <p:sldId id="281" r:id="rId24"/>
    <p:sldId id="278" r:id="rId25"/>
    <p:sldId id="282" r:id="rId26"/>
    <p:sldId id="283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9" r:id="rId35"/>
    <p:sldId id="300" r:id="rId36"/>
    <p:sldId id="303" r:id="rId37"/>
    <p:sldId id="304" r:id="rId38"/>
    <p:sldId id="301" r:id="rId39"/>
    <p:sldId id="302" r:id="rId40"/>
    <p:sldId id="305" r:id="rId41"/>
    <p:sldId id="308" r:id="rId42"/>
    <p:sldId id="259" r:id="rId4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2" autoAdjust="0"/>
    <p:restoredTop sz="90035" autoAdjust="0"/>
  </p:normalViewPr>
  <p:slideViewPr>
    <p:cSldViewPr>
      <p:cViewPr>
        <p:scale>
          <a:sx n="100" d="100"/>
          <a:sy n="100" d="100"/>
        </p:scale>
        <p:origin x="-1944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CA273-4698-4B37-8618-ECC5736E42BB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467B3-D68E-4558-B2AC-362F847C16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411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62664-5333-4276-BCD6-6B1AD5B91F2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439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467B3-D68E-4558-B2AC-362F847C169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757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467B3-D68E-4558-B2AC-362F847C169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621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467B3-D68E-4558-B2AC-362F847C169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613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467B3-D68E-4558-B2AC-362F847C169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21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467B3-D68E-4558-B2AC-362F847C169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885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r>
              <a:rPr lang="zh-TW" altLang="en-US" dirty="0" smtClean="0"/>
              <a:t>按下</a:t>
            </a:r>
            <a:r>
              <a:rPr lang="en-US" altLang="zh-TW" dirty="0" smtClean="0"/>
              <a:t>GO</a:t>
            </a:r>
            <a:r>
              <a:rPr lang="zh-TW" altLang="en-US" dirty="0" smtClean="0"/>
              <a:t>會出現一個</a:t>
            </a:r>
            <a:r>
              <a:rPr lang="en-US" altLang="zh-TW" dirty="0" err="1" smtClean="0"/>
              <a:t>hr</a:t>
            </a:r>
            <a:r>
              <a:rPr lang="zh-TW" altLang="en-US" dirty="0" smtClean="0"/>
              <a:t>的資料夾</a:t>
            </a:r>
            <a:endParaRPr lang="en-US" altLang="zh-TW" dirty="0" smtClean="0"/>
          </a:p>
          <a:p>
            <a:r>
              <a:rPr lang="en-US" altLang="zh-TW" dirty="0" smtClean="0"/>
              <a:t>as the images get resampled into high resolution using the "accurate", but slow, </a:t>
            </a:r>
            <a:r>
              <a:rPr lang="en-US" altLang="zh-TW" dirty="0" err="1" smtClean="0"/>
              <a:t>sinc</a:t>
            </a:r>
            <a:r>
              <a:rPr lang="en-US" altLang="zh-TW" dirty="0" smtClean="0"/>
              <a:t> interpolation method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467B3-D68E-4558-B2AC-362F847C1691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510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E80FCF-C226-4C2E-94BC-0D539E6D2CD5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05707F-1B76-460B-ABF6-BC25517D86B2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0FCF-C226-4C2E-94BC-0D539E6D2CD5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5707F-1B76-460B-ABF6-BC25517D86B2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0FCF-C226-4C2E-94BC-0D539E6D2CD5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5707F-1B76-460B-ABF6-BC25517D86B2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0FCF-C226-4C2E-94BC-0D539E6D2CD5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5707F-1B76-460B-ABF6-BC25517D86B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0FCF-C226-4C2E-94BC-0D539E6D2CD5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5707F-1B76-460B-ABF6-BC25517D86B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0FCF-C226-4C2E-94BC-0D539E6D2CD5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5707F-1B76-460B-ABF6-BC25517D86B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0FCF-C226-4C2E-94BC-0D539E6D2CD5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5707F-1B76-460B-ABF6-BC25517D86B2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0FCF-C226-4C2E-94BC-0D539E6D2CD5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5707F-1B76-460B-ABF6-BC25517D86B2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0FCF-C226-4C2E-94BC-0D539E6D2CD5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5707F-1B76-460B-ABF6-BC25517D86B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0FCF-C226-4C2E-94BC-0D539E6D2CD5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5707F-1B76-460B-ABF6-BC25517D86B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0FCF-C226-4C2E-94BC-0D539E6D2CD5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5707F-1B76-460B-ABF6-BC25517D86B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EE80FCF-C226-4C2E-94BC-0D539E6D2CD5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7705707F-1B76-460B-ABF6-BC25517D86B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MRI 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Homework4 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sz="3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報告者：王韵雯</a:t>
            </a:r>
            <a:endParaRPr lang="en-US" altLang="zh-TW" sz="32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日期：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2015/12/22</a:t>
            </a:r>
            <a:endParaRPr lang="zh-TW" altLang="en-US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6681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Example real </a:t>
            </a:r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-fluency dataset</a:t>
            </a:r>
            <a:endParaRPr lang="zh-TW" alt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0"/>
          <a:stretch/>
        </p:blipFill>
        <p:spPr bwMode="auto">
          <a:xfrm>
            <a:off x="425124" y="2217042"/>
            <a:ext cx="832334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366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Example real </a:t>
            </a:r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-fluency dataset</a:t>
            </a:r>
            <a:endParaRPr lang="zh-TW" alt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" name="群組 5"/>
          <p:cNvGrpSpPr>
            <a:grpSpLocks noChangeAspect="1"/>
          </p:cNvGrpSpPr>
          <p:nvPr/>
        </p:nvGrpSpPr>
        <p:grpSpPr>
          <a:xfrm>
            <a:off x="1331640" y="2241368"/>
            <a:ext cx="6520038" cy="4500000"/>
            <a:chOff x="685799" y="1133475"/>
            <a:chExt cx="8067675" cy="5568147"/>
          </a:xfrm>
        </p:grpSpPr>
        <p:pic>
          <p:nvPicPr>
            <p:cNvPr id="22532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6" t="24906" r="874"/>
            <a:stretch/>
          </p:blipFill>
          <p:spPr bwMode="auto">
            <a:xfrm>
              <a:off x="685799" y="3457575"/>
              <a:ext cx="8067675" cy="3244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533" name="Picture 5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6" t="20193" r="874" b="26008"/>
            <a:stretch/>
          </p:blipFill>
          <p:spPr bwMode="auto">
            <a:xfrm>
              <a:off x="685799" y="1133475"/>
              <a:ext cx="8067675" cy="2324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47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Example real </a:t>
            </a:r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-fluency dataset</a:t>
            </a:r>
            <a:endParaRPr lang="zh-TW" alt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" t="37924" r="56699"/>
          <a:stretch/>
        </p:blipFill>
        <p:spPr bwMode="auto">
          <a:xfrm>
            <a:off x="1763688" y="2241368"/>
            <a:ext cx="5638921" cy="45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47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Example real </a:t>
            </a:r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-fluency dataset</a:t>
            </a:r>
            <a:endParaRPr lang="zh-TW" alt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" t="14332" r="73897"/>
          <a:stretch/>
        </p:blipFill>
        <p:spPr bwMode="auto">
          <a:xfrm>
            <a:off x="3419872" y="2241368"/>
            <a:ext cx="2304760" cy="45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47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Example real </a:t>
            </a:r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-fluency dataset</a:t>
            </a:r>
            <a:endParaRPr lang="zh-TW" alt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" name="群組 5"/>
          <p:cNvGrpSpPr>
            <a:grpSpLocks noChangeAspect="1"/>
          </p:cNvGrpSpPr>
          <p:nvPr/>
        </p:nvGrpSpPr>
        <p:grpSpPr>
          <a:xfrm>
            <a:off x="971600" y="2241368"/>
            <a:ext cx="7198845" cy="4500000"/>
            <a:chOff x="314324" y="447675"/>
            <a:chExt cx="6648453" cy="4155951"/>
          </a:xfrm>
        </p:grpSpPr>
        <p:pic>
          <p:nvPicPr>
            <p:cNvPr id="2560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0" t="9948" r="58561" b="28457"/>
            <a:stretch/>
          </p:blipFill>
          <p:spPr bwMode="auto">
            <a:xfrm>
              <a:off x="314325" y="447675"/>
              <a:ext cx="3324226" cy="2771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0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0" t="59597" r="58561" b="9500"/>
            <a:stretch/>
          </p:blipFill>
          <p:spPr bwMode="auto">
            <a:xfrm>
              <a:off x="314324" y="3212976"/>
              <a:ext cx="3324227" cy="1390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04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0" t="10533" r="58561"/>
            <a:stretch/>
          </p:blipFill>
          <p:spPr bwMode="auto">
            <a:xfrm>
              <a:off x="3638550" y="577619"/>
              <a:ext cx="3324227" cy="40260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387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Example real </a:t>
            </a:r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-fluency dataset</a:t>
            </a:r>
            <a:endParaRPr lang="zh-TW" alt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" name="群組 4"/>
          <p:cNvGrpSpPr>
            <a:grpSpLocks noChangeAspect="1"/>
          </p:cNvGrpSpPr>
          <p:nvPr/>
        </p:nvGrpSpPr>
        <p:grpSpPr>
          <a:xfrm>
            <a:off x="279830" y="2421288"/>
            <a:ext cx="8612650" cy="3600000"/>
            <a:chOff x="304800" y="552450"/>
            <a:chExt cx="7200900" cy="3009900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1" t="12277" r="55524" b="20837"/>
            <a:stretch/>
          </p:blipFill>
          <p:spPr bwMode="auto">
            <a:xfrm>
              <a:off x="304800" y="552450"/>
              <a:ext cx="3600450" cy="3009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6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1" t="32504" r="55524" b="2727"/>
            <a:stretch/>
          </p:blipFill>
          <p:spPr bwMode="auto">
            <a:xfrm>
              <a:off x="3905250" y="647700"/>
              <a:ext cx="3600450" cy="2914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387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Example real </a:t>
            </a:r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-fluency dataset</a:t>
            </a:r>
            <a:endParaRPr lang="zh-TW" alt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 descr="E:\碩一上\MRI\Homework4\Screenshot from 2015-12-15 15^%05^%5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/>
          <a:stretch/>
        </p:blipFill>
        <p:spPr bwMode="auto">
          <a:xfrm>
            <a:off x="847150" y="2204864"/>
            <a:ext cx="7469266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66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Example real </a:t>
            </a:r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-fluency dataset</a:t>
            </a:r>
            <a:endParaRPr lang="zh-TW" alt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 descr="E:\碩一上\MRI\Homework4\Screenshot from 2015-12-15 15^%21^%2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/>
          <a:stretch/>
        </p:blipFill>
        <p:spPr bwMode="auto">
          <a:xfrm>
            <a:off x="827584" y="2349320"/>
            <a:ext cx="7469269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66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Example real </a:t>
            </a:r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-fluency dataset</a:t>
            </a:r>
            <a:endParaRPr lang="zh-TW" alt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 descr="E:\碩一上\MRI\Homework4\Screenshot from 2015-12-15 15^%23^%1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"/>
          <a:stretch/>
        </p:blipFill>
        <p:spPr bwMode="auto">
          <a:xfrm>
            <a:off x="827584" y="2349320"/>
            <a:ext cx="7460683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66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 err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fslmaths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BA44 -add BA45 -</a:t>
            </a:r>
            <a:r>
              <a:rPr lang="en-US" altLang="zh-TW" sz="1800" dirty="0" err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thr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50 -bin </a:t>
            </a:r>
            <a:r>
              <a:rPr lang="en-US" altLang="zh-TW" sz="1800" dirty="0" err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Broca</a:t>
            </a:r>
            <a:endParaRPr lang="en-US" altLang="zh-TW" sz="1800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sz="1800" dirty="0" err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fslview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$FSLDIR/data/standard/MNI152_T1_2mm -l </a:t>
            </a:r>
            <a:r>
              <a:rPr lang="en-US" altLang="zh-TW" sz="1800" dirty="0" err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Greyscale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1800" dirty="0" err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Broca</a:t>
            </a:r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-l Red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Example real </a:t>
            </a:r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-fluency dataset</a:t>
            </a:r>
            <a:endParaRPr lang="zh-TW" alt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9" name="Picture 3" descr="E:\碩一上\MRI\Homework4\Screenshot from 2015-12-15 15^%37^%0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"/>
          <a:stretch/>
        </p:blipFill>
        <p:spPr bwMode="auto">
          <a:xfrm>
            <a:off x="1093386" y="2997352"/>
            <a:ext cx="679098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66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9247" y="2248347"/>
            <a:ext cx="8121225" cy="3877815"/>
          </a:xfrm>
        </p:spPr>
        <p:txBody>
          <a:bodyPr>
            <a:normAutofit fontScale="92500"/>
          </a:bodyPr>
          <a:lstStyle/>
          <a:p>
            <a:r>
              <a:rPr lang="en-US" altLang="zh-TW" sz="3600" dirty="0" smtClean="0">
                <a:latin typeface="Times New Roman" pitchFamily="18" charset="0"/>
                <a:cs typeface="Times New Roman" pitchFamily="18" charset="0"/>
              </a:rPr>
              <a:t>Software</a:t>
            </a:r>
          </a:p>
          <a:p>
            <a:r>
              <a:rPr lang="en-US" altLang="zh-TW" sz="3600" dirty="0" smtClean="0">
                <a:latin typeface="Times New Roman" pitchFamily="18" charset="0"/>
                <a:cs typeface="Times New Roman" pitchFamily="18" charset="0"/>
              </a:rPr>
              <a:t>FSL</a:t>
            </a:r>
          </a:p>
          <a:p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Example real </a:t>
            </a:r>
            <a:r>
              <a:rPr lang="en-US" altLang="zh-TW" sz="3600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3600" dirty="0">
                <a:latin typeface="Times New Roman" pitchFamily="18" charset="0"/>
                <a:cs typeface="Times New Roman" pitchFamily="18" charset="0"/>
              </a:rPr>
              <a:t>-fluency </a:t>
            </a:r>
            <a:r>
              <a:rPr lang="en-US" altLang="zh-TW" sz="3600" dirty="0" smtClean="0">
                <a:latin typeface="Times New Roman" pitchFamily="18" charset="0"/>
                <a:cs typeface="Times New Roman" pitchFamily="18" charset="0"/>
              </a:rPr>
              <a:t>dataset</a:t>
            </a:r>
          </a:p>
          <a:p>
            <a:r>
              <a:rPr lang="en-US" altLang="zh-TW" sz="3600" dirty="0" err="1" smtClean="0"/>
              <a:t>Featquery</a:t>
            </a:r>
            <a:endParaRPr lang="en-US" altLang="zh-TW" sz="3600" dirty="0" smtClean="0"/>
          </a:p>
          <a:p>
            <a:r>
              <a:rPr lang="en-US" altLang="zh-TW" sz="3600" dirty="0"/>
              <a:t>High-resolution Single-Session </a:t>
            </a:r>
            <a:r>
              <a:rPr lang="en-US" altLang="zh-TW" sz="3600" dirty="0" smtClean="0"/>
              <a:t>Overlays</a:t>
            </a:r>
          </a:p>
          <a:p>
            <a:r>
              <a:rPr lang="en-US" altLang="zh-TW" sz="3600" dirty="0" smtClean="0"/>
              <a:t>Custom </a:t>
            </a:r>
            <a:r>
              <a:rPr lang="en-US" altLang="zh-TW" sz="3600" dirty="0"/>
              <a:t>Waveforms</a:t>
            </a:r>
            <a:endParaRPr lang="zh-TW" altLang="en-US" sz="36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 smtClean="0">
                <a:latin typeface="Times New Roman" pitchFamily="18" charset="0"/>
                <a:cs typeface="Times New Roman" pitchFamily="18" charset="0"/>
              </a:rPr>
              <a:t>Outline</a:t>
            </a:r>
            <a:endParaRPr lang="zh-TW" alt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D82-9353-451B-A2CD-AD0357F5043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86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Example real </a:t>
            </a:r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-fluency dataset</a:t>
            </a:r>
            <a:endParaRPr lang="zh-TW" alt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 descr="E:\碩一上\MRI\Homework4\Screenshot from 2015-12-15 15^%09^%2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" t="48397" r="62333" b="6232"/>
          <a:stretch/>
        </p:blipFill>
        <p:spPr bwMode="auto">
          <a:xfrm>
            <a:off x="1475656" y="2348880"/>
            <a:ext cx="6132514" cy="41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66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Featquery</a:t>
            </a:r>
            <a:endParaRPr lang="en-US" altLang="zh-TW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2276871"/>
            <a:ext cx="2264271" cy="45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21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Featquery</a:t>
            </a:r>
            <a:endParaRPr lang="en-US" altLang="zh-TW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 descr="E:\碩一上\MRI\Homework4\Screenshot from 2015-12-17 14^%28^%0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" t="11992"/>
          <a:stretch/>
        </p:blipFill>
        <p:spPr bwMode="auto">
          <a:xfrm>
            <a:off x="342598" y="2205304"/>
            <a:ext cx="8477874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21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Featquery</a:t>
            </a:r>
            <a:endParaRPr lang="en-US" altLang="zh-TW" sz="48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群組 6"/>
          <p:cNvGrpSpPr>
            <a:grpSpLocks noChangeAspect="1"/>
          </p:cNvGrpSpPr>
          <p:nvPr/>
        </p:nvGrpSpPr>
        <p:grpSpPr>
          <a:xfrm>
            <a:off x="246383" y="2204864"/>
            <a:ext cx="8718105" cy="3960000"/>
            <a:chOff x="-709557" y="1906823"/>
            <a:chExt cx="9510657" cy="4320000"/>
          </a:xfrm>
        </p:grpSpPr>
        <p:pic>
          <p:nvPicPr>
            <p:cNvPr id="1945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3" t="13341" r="14760"/>
            <a:stretch/>
          </p:blipFill>
          <p:spPr bwMode="auto">
            <a:xfrm>
              <a:off x="-709557" y="1906823"/>
              <a:ext cx="9510657" cy="43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5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0" t="33089" r="55971" b="2611"/>
            <a:stretch/>
          </p:blipFill>
          <p:spPr bwMode="auto">
            <a:xfrm>
              <a:off x="4067944" y="2402393"/>
              <a:ext cx="4665342" cy="38054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721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Featquery</a:t>
            </a:r>
            <a:endParaRPr lang="en-US" altLang="zh-TW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276872"/>
            <a:ext cx="5214449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68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Featquery</a:t>
            </a:r>
            <a:endParaRPr lang="en-US" altLang="zh-TW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3759"/>
          <a:stretch/>
        </p:blipFill>
        <p:spPr bwMode="auto">
          <a:xfrm>
            <a:off x="251520" y="2204864"/>
            <a:ext cx="8651734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21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Featquery</a:t>
            </a:r>
            <a:endParaRPr lang="en-US" altLang="zh-TW" sz="48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" name="群組 4"/>
          <p:cNvGrpSpPr>
            <a:grpSpLocks noChangeAspect="1"/>
          </p:cNvGrpSpPr>
          <p:nvPr/>
        </p:nvGrpSpPr>
        <p:grpSpPr>
          <a:xfrm>
            <a:off x="86469" y="2277312"/>
            <a:ext cx="8950027" cy="3960000"/>
            <a:chOff x="395536" y="2780928"/>
            <a:chExt cx="6471989" cy="2863577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8" t="11545" r="12912" b="16142"/>
            <a:stretch/>
          </p:blipFill>
          <p:spPr bwMode="auto">
            <a:xfrm>
              <a:off x="395536" y="2780928"/>
              <a:ext cx="6471989" cy="2863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0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5" t="32965" r="55818" b="3185"/>
            <a:stretch/>
          </p:blipFill>
          <p:spPr bwMode="auto">
            <a:xfrm>
              <a:off x="3619024" y="3086075"/>
              <a:ext cx="3113216" cy="2503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721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High-resolution Single-Session </a:t>
            </a:r>
            <a:r>
              <a:rPr lang="en-US" altLang="zh-TW" sz="4800" b="1" dirty="0" smtClean="0">
                <a:latin typeface="Times New Roman" pitchFamily="18" charset="0"/>
                <a:cs typeface="Times New Roman" pitchFamily="18" charset="0"/>
              </a:rPr>
              <a:t>Overlays</a:t>
            </a:r>
            <a:endParaRPr lang="en-US" altLang="zh-TW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15" y="2205304"/>
            <a:ext cx="8748173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21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High-resolution Single-Session </a:t>
            </a:r>
            <a:r>
              <a:rPr lang="en-US" altLang="zh-TW" sz="4800" b="1" dirty="0" smtClean="0">
                <a:latin typeface="Times New Roman" pitchFamily="18" charset="0"/>
                <a:cs typeface="Times New Roman" pitchFamily="18" charset="0"/>
              </a:rPr>
              <a:t>Overlays</a:t>
            </a:r>
            <a:endParaRPr lang="en-US" altLang="zh-TW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E:\碩一上\MRI\Homework4\rendered_thresh_zfsta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77352"/>
            <a:ext cx="6490569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22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High-resolution Single-Session </a:t>
            </a:r>
            <a:r>
              <a:rPr lang="en-US" altLang="zh-TW" sz="4800" b="1" dirty="0" smtClean="0">
                <a:latin typeface="Times New Roman" pitchFamily="18" charset="0"/>
                <a:cs typeface="Times New Roman" pitchFamily="18" charset="0"/>
              </a:rPr>
              <a:t>Overlays</a:t>
            </a:r>
            <a:endParaRPr lang="en-US" altLang="zh-TW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E:\碩一上\MRI\Homework4\rendered_thresh_zsta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76872"/>
            <a:ext cx="6490568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22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>
                <a:latin typeface="Times New Roman" pitchFamily="18" charset="0"/>
                <a:cs typeface="Times New Roman" pitchFamily="18" charset="0"/>
              </a:rPr>
              <a:t>VMware Player 12.0.0</a:t>
            </a:r>
          </a:p>
          <a:p>
            <a:r>
              <a:rPr lang="en-US" altLang="zh-TW" sz="3600" dirty="0" smtClean="0">
                <a:latin typeface="Times New Roman" pitchFamily="18" charset="0"/>
                <a:cs typeface="Times New Roman" pitchFamily="18" charset="0"/>
              </a:rPr>
              <a:t>Ubuntu 15.04</a:t>
            </a:r>
          </a:p>
          <a:p>
            <a:r>
              <a:rPr lang="en-US" altLang="zh-TW" sz="3600" dirty="0" smtClean="0">
                <a:latin typeface="Times New Roman" pitchFamily="18" charset="0"/>
                <a:cs typeface="Times New Roman" pitchFamily="18" charset="0"/>
              </a:rPr>
              <a:t>FSL</a:t>
            </a:r>
          </a:p>
          <a:p>
            <a:endParaRPr lang="zh-TW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 smtClean="0">
                <a:latin typeface="Times New Roman" pitchFamily="18" charset="0"/>
                <a:cs typeface="Times New Roman" pitchFamily="18" charset="0"/>
              </a:rPr>
              <a:t>Software</a:t>
            </a:r>
            <a:endParaRPr lang="zh-TW" alt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High-resolution Single-Session </a:t>
            </a:r>
            <a:r>
              <a:rPr lang="en-US" altLang="zh-TW" sz="4800" b="1" dirty="0" smtClean="0">
                <a:latin typeface="Times New Roman" pitchFamily="18" charset="0"/>
                <a:cs typeface="Times New Roman" pitchFamily="18" charset="0"/>
              </a:rPr>
              <a:t>Overlays</a:t>
            </a:r>
            <a:endParaRPr lang="en-US" altLang="zh-TW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E:\碩一上\MRI\Homework4\rendered_thresh_zsta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77352"/>
            <a:ext cx="6490568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22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High-resolution Single-Session </a:t>
            </a:r>
            <a:r>
              <a:rPr lang="en-US" altLang="zh-TW" sz="4800" b="1" dirty="0" smtClean="0">
                <a:latin typeface="Times New Roman" pitchFamily="18" charset="0"/>
                <a:cs typeface="Times New Roman" pitchFamily="18" charset="0"/>
              </a:rPr>
              <a:t>Overlays</a:t>
            </a:r>
            <a:endParaRPr lang="en-US" altLang="zh-TW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E:\碩一上\MRI\Homework4\rendered_thresh_zstat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77352"/>
            <a:ext cx="6490568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22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High-resolution Single-Session </a:t>
            </a:r>
            <a:r>
              <a:rPr lang="en-US" altLang="zh-TW" sz="4800" b="1" dirty="0" smtClean="0">
                <a:latin typeface="Times New Roman" pitchFamily="18" charset="0"/>
                <a:cs typeface="Times New Roman" pitchFamily="18" charset="0"/>
              </a:rPr>
              <a:t>Overlays</a:t>
            </a:r>
            <a:endParaRPr lang="en-US" altLang="zh-TW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 descr="E:\碩一上\MRI\Homework4\rendered_thresh_zstat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76872"/>
            <a:ext cx="6490569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22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High-resolution Single-Session </a:t>
            </a:r>
            <a:r>
              <a:rPr lang="en-US" altLang="zh-TW" sz="4800" b="1" dirty="0" smtClean="0">
                <a:latin typeface="Times New Roman" pitchFamily="18" charset="0"/>
                <a:cs typeface="Times New Roman" pitchFamily="18" charset="0"/>
              </a:rPr>
              <a:t>Overlays</a:t>
            </a:r>
            <a:endParaRPr lang="en-US" altLang="zh-TW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 descr="E:\碩一上\MRI\Homework4\rendered_thresh_zstat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76872"/>
            <a:ext cx="6490569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22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Custom Waveforms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" y="2348880"/>
            <a:ext cx="8621448" cy="34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922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Custom Waveforms</a:t>
            </a: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0" y="2420888"/>
            <a:ext cx="8921928" cy="31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7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Custom Waveforms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" t="20931" r="72880" b="25917"/>
          <a:stretch/>
        </p:blipFill>
        <p:spPr bwMode="auto">
          <a:xfrm>
            <a:off x="2627784" y="2241368"/>
            <a:ext cx="3922566" cy="45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7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Custom Waveforms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" t="56444" r="63841"/>
          <a:stretch/>
        </p:blipFill>
        <p:spPr bwMode="auto">
          <a:xfrm>
            <a:off x="1275184" y="2204864"/>
            <a:ext cx="6609184" cy="45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7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Custom Waveforms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" t="14009" r="72912" b="42247"/>
          <a:stretch/>
        </p:blipFill>
        <p:spPr bwMode="auto">
          <a:xfrm>
            <a:off x="2195736" y="2241368"/>
            <a:ext cx="4761284" cy="45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7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Custom Waveforms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" t="9806" r="46657"/>
          <a:stretch/>
        </p:blipFill>
        <p:spPr bwMode="auto">
          <a:xfrm>
            <a:off x="2156018" y="2204864"/>
            <a:ext cx="4864254" cy="45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7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 </a:t>
            </a:r>
            <a:r>
              <a:rPr lang="en-US" altLang="zh-TW" sz="3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  <a:r>
              <a:rPr lang="en-US" altLang="zh-TW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etc/fsl/5.0/fsl.sh</a:t>
            </a:r>
          </a:p>
          <a:p>
            <a:r>
              <a:rPr lang="en-US" altLang="zh-TW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Feat </a:t>
            </a:r>
            <a:r>
              <a:rPr lang="en-US" altLang="zh-TW" sz="3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&amp; </a:t>
            </a:r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sz="3200" dirty="0" err="1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Featquery</a:t>
            </a:r>
            <a:r>
              <a:rPr lang="en-US" altLang="zh-TW" sz="32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&amp;</a:t>
            </a:r>
          </a:p>
          <a:p>
            <a:r>
              <a:rPr lang="en-US" altLang="zh-TW" sz="32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Renderhighres</a:t>
            </a:r>
            <a:r>
              <a:rPr lang="zh-TW" altLang="en-US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32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&amp;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 smtClean="0">
                <a:latin typeface="Times New Roman" pitchFamily="18" charset="0"/>
                <a:cs typeface="Times New Roman" pitchFamily="18" charset="0"/>
              </a:rPr>
              <a:t>FSL</a:t>
            </a:r>
            <a:endParaRPr lang="zh-TW" alt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23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Custom Waveforms</a:t>
            </a:r>
          </a:p>
        </p:txBody>
      </p:sp>
      <p:pic>
        <p:nvPicPr>
          <p:cNvPr id="14338" name="Picture 2" descr="E:\碩一上\MRI\Homework4\Screenshot from 2015-12-17 15^%12^%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11908"/>
          <a:stretch/>
        </p:blipFill>
        <p:spPr bwMode="auto">
          <a:xfrm>
            <a:off x="323528" y="2277304"/>
            <a:ext cx="8478945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41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Custom Waveforms</a:t>
            </a:r>
          </a:p>
        </p:txBody>
      </p:sp>
      <p:pic>
        <p:nvPicPr>
          <p:cNvPr id="15362" name="Picture 2" descr="E:\碩一上\MRI\Homework4\Screenshot from 2015-12-17 15^%24^%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/>
          <a:stretch/>
        </p:blipFill>
        <p:spPr bwMode="auto">
          <a:xfrm>
            <a:off x="683568" y="2241328"/>
            <a:ext cx="7808776" cy="41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11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9FD82-9353-451B-A2CD-AD0357F50439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The End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latin typeface="Times New Roman" pitchFamily="18" charset="0"/>
                <a:cs typeface="Times New Roman" pitchFamily="18" charset="0"/>
              </a:rPr>
              <a:t>Thank you for your attention</a:t>
            </a:r>
            <a:endParaRPr lang="zh-TW" alt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74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Example real </a:t>
            </a:r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-fluency dataset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04864"/>
            <a:ext cx="8787808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498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Example real </a:t>
            </a:r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-fluency dataset</a:t>
            </a:r>
            <a:endParaRPr lang="zh-TW" alt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683" y="2276872"/>
            <a:ext cx="6687693" cy="41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62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Example real </a:t>
            </a:r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-fluency dataset</a:t>
            </a:r>
            <a:endParaRPr lang="zh-TW" alt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" name="群組 4"/>
          <p:cNvGrpSpPr>
            <a:grpSpLocks noChangeAspect="1"/>
          </p:cNvGrpSpPr>
          <p:nvPr/>
        </p:nvGrpSpPr>
        <p:grpSpPr>
          <a:xfrm>
            <a:off x="458629" y="2276872"/>
            <a:ext cx="8289835" cy="3960000"/>
            <a:chOff x="656219" y="2348880"/>
            <a:chExt cx="7913024" cy="37800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47" t="32899" b="17994"/>
            <a:stretch/>
          </p:blipFill>
          <p:spPr bwMode="auto">
            <a:xfrm>
              <a:off x="656219" y="2348880"/>
              <a:ext cx="3051685" cy="37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61" t="13318" r="14581" b="37589"/>
            <a:stretch/>
          </p:blipFill>
          <p:spPr bwMode="auto">
            <a:xfrm>
              <a:off x="3707904" y="2348880"/>
              <a:ext cx="4861339" cy="37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462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Example real </a:t>
            </a:r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-fluency dataset</a:t>
            </a:r>
            <a:endParaRPr lang="zh-TW" alt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2277312"/>
            <a:ext cx="8805288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62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32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559FD82-9353-451B-A2CD-AD0357F50439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Example real </a:t>
            </a:r>
            <a:r>
              <a:rPr lang="en-US" altLang="zh-TW" sz="4800" b="1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4800" b="1" dirty="0">
                <a:latin typeface="Times New Roman" pitchFamily="18" charset="0"/>
                <a:cs typeface="Times New Roman" pitchFamily="18" charset="0"/>
              </a:rPr>
              <a:t>-fluency dataset</a:t>
            </a:r>
            <a:endParaRPr lang="zh-TW" alt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276872"/>
            <a:ext cx="4627643" cy="41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62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精裝版">
  <a:themeElements>
    <a:clrScheme name="精裝版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精裝版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精裝版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4682</TotalTime>
  <Words>253</Words>
  <Application>Microsoft Office PowerPoint</Application>
  <PresentationFormat>如螢幕大小 (4:3)</PresentationFormat>
  <Paragraphs>111</Paragraphs>
  <Slides>42</Slides>
  <Notes>7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3" baseType="lpstr">
      <vt:lpstr>精裝版</vt:lpstr>
      <vt:lpstr>MRI Homework4 </vt:lpstr>
      <vt:lpstr>Outline</vt:lpstr>
      <vt:lpstr>Software</vt:lpstr>
      <vt:lpstr>FSL</vt:lpstr>
      <vt:lpstr>Example real fmri-fluency dataset</vt:lpstr>
      <vt:lpstr>Example real fmri-fluency dataset</vt:lpstr>
      <vt:lpstr>Example real fmri-fluency dataset</vt:lpstr>
      <vt:lpstr>Example real fmri-fluency dataset</vt:lpstr>
      <vt:lpstr>Example real fmri-fluency dataset</vt:lpstr>
      <vt:lpstr>Example real fmri-fluency dataset</vt:lpstr>
      <vt:lpstr>Example real fmri-fluency dataset</vt:lpstr>
      <vt:lpstr>Example real fmri-fluency dataset</vt:lpstr>
      <vt:lpstr>Example real fmri-fluency dataset</vt:lpstr>
      <vt:lpstr>Example real fmri-fluency dataset</vt:lpstr>
      <vt:lpstr>Example real fmri-fluency dataset</vt:lpstr>
      <vt:lpstr>Example real fmri-fluency dataset</vt:lpstr>
      <vt:lpstr>Example real fmri-fluency dataset</vt:lpstr>
      <vt:lpstr>Example real fmri-fluency dataset</vt:lpstr>
      <vt:lpstr>Example real fmri-fluency dataset</vt:lpstr>
      <vt:lpstr>Example real fmri-fluency dataset</vt:lpstr>
      <vt:lpstr>Featquery</vt:lpstr>
      <vt:lpstr>Featquery</vt:lpstr>
      <vt:lpstr>Featquery</vt:lpstr>
      <vt:lpstr>Featquery</vt:lpstr>
      <vt:lpstr>Featquery</vt:lpstr>
      <vt:lpstr>Featquery</vt:lpstr>
      <vt:lpstr>High-resolution Single-Session Overlays</vt:lpstr>
      <vt:lpstr>High-resolution Single-Session Overlays</vt:lpstr>
      <vt:lpstr>High-resolution Single-Session Overlays</vt:lpstr>
      <vt:lpstr>High-resolution Single-Session Overlays</vt:lpstr>
      <vt:lpstr>High-resolution Single-Session Overlays</vt:lpstr>
      <vt:lpstr>High-resolution Single-Session Overlays</vt:lpstr>
      <vt:lpstr>High-resolution Single-Session Overlays</vt:lpstr>
      <vt:lpstr>Custom Waveforms</vt:lpstr>
      <vt:lpstr>Custom Waveforms</vt:lpstr>
      <vt:lpstr>Custom Waveforms</vt:lpstr>
      <vt:lpstr>Custom Waveforms</vt:lpstr>
      <vt:lpstr>Custom Waveforms</vt:lpstr>
      <vt:lpstr>Custom Waveforms</vt:lpstr>
      <vt:lpstr>Custom Waveforms</vt:lpstr>
      <vt:lpstr>Custom Waveforms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MRI_Yun</dc:creator>
  <cp:lastModifiedBy>MRI_Yun</cp:lastModifiedBy>
  <cp:revision>26</cp:revision>
  <dcterms:created xsi:type="dcterms:W3CDTF">2015-12-10T08:19:00Z</dcterms:created>
  <dcterms:modified xsi:type="dcterms:W3CDTF">2015-12-21T09:04:18Z</dcterms:modified>
</cp:coreProperties>
</file>